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Syntax #7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47500" lnSpcReduction="20000"/>
          </a:bodyPr>
          <a:lstStyle/>
          <a:p>
            <a:r>
              <a:rPr sz="3800" smtClean="0"/>
              <a:t>Consider: </a:t>
            </a:r>
          </a:p>
          <a:p>
            <a:pPr algn="l"/>
            <a:r>
              <a:rPr sz="3800" smtClean="0"/>
              <a:t>I hear an army charging upon the land,</a:t>
            </a:r>
          </a:p>
          <a:p>
            <a:pPr algn="l"/>
            <a:r>
              <a:rPr lang="en-US" sz="3800" dirty="0" smtClean="0"/>
              <a:t>A</a:t>
            </a:r>
            <a:r>
              <a:rPr sz="3800" smtClean="0"/>
              <a:t>nd the thunder of horses plunging, foam about their knees:</a:t>
            </a:r>
          </a:p>
          <a:p>
            <a:pPr algn="l"/>
            <a:r>
              <a:rPr sz="3800" smtClean="0"/>
              <a:t>Arrogant, in black armor, behind them stand,</a:t>
            </a:r>
          </a:p>
          <a:p>
            <a:pPr algn="l"/>
            <a:r>
              <a:rPr sz="3800" smtClean="0"/>
              <a:t>Disdaining the reins, with fluttering whips, the charioteers.</a:t>
            </a:r>
          </a:p>
          <a:p>
            <a:r>
              <a:rPr sz="3800" smtClean="0"/>
              <a:t>-James Joyce, "I Hear an Army Charging Upon the Land"</a:t>
            </a:r>
          </a:p>
          <a:p>
            <a:endParaRPr sz="3800" i="1" smtClean="0"/>
          </a:p>
          <a:p>
            <a:r>
              <a:rPr sz="3600" smtClean="0"/>
              <a:t>Discuss:</a:t>
            </a:r>
          </a:p>
          <a:p>
            <a:r>
              <a:rPr sz="3600" smtClean="0"/>
              <a:t>The subject of the verb </a:t>
            </a:r>
            <a:r>
              <a:rPr sz="3600" i="1" smtClean="0"/>
              <a:t>stand </a:t>
            </a:r>
            <a:r>
              <a:rPr sz="3600" smtClean="0"/>
              <a:t>in line 3 is </a:t>
            </a:r>
            <a:r>
              <a:rPr sz="3600" i="1" smtClean="0"/>
              <a:t>charioteers </a:t>
            </a:r>
            <a:r>
              <a:rPr sz="3600" smtClean="0"/>
              <a:t>at the end of line 4. How does this inversion of the normal word order (subject-verb) affect the impact of those lines?</a:t>
            </a:r>
          </a:p>
          <a:p>
            <a:endParaRPr sz="3600" smtClean="0"/>
          </a:p>
          <a:p>
            <a:r>
              <a:rPr sz="3600" smtClean="0"/>
              <a:t>Examine the adjectives and adjective phrases in lines 3 and 4: </a:t>
            </a:r>
            <a:r>
              <a:rPr sz="3600" i="1" smtClean="0"/>
              <a:t>arrogant, in black armor.</a:t>
            </a:r>
            <a:r>
              <a:rPr sz="3600" smtClean="0"/>
              <a:t> What word do these adjectives modify? How does this unusual word order affect the impact of these lines?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Apply: Write a sentence about a car crash. In your sentence invert the normal order of the subject and verb. Try to make your sentence sound natural and powerful. Share your sentence with </a:t>
            </a:r>
            <a:r>
              <a:rPr lang="en-US" smtClean="0"/>
              <a:t>a partner.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178</TotalTime>
  <Words>182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Syntax #7</vt:lpstr>
      <vt:lpstr>SYNTAX #7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20</cp:revision>
  <dcterms:created xsi:type="dcterms:W3CDTF">2008-08-19T21:40:58Z</dcterms:created>
  <dcterms:modified xsi:type="dcterms:W3CDTF">2011-08-29T14:14:35Z</dcterms:modified>
</cp:coreProperties>
</file>